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33" autoAdjust="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E11C8-7BC0-4D94-9E40-C47562B201B4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03C6C-E708-4750-9D47-2838E4F4A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86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CM-PP-06 *</a:t>
            </a:r>
            <a:endParaRPr lang="en-US" dirty="0" smtClean="0"/>
          </a:p>
          <a:p>
            <a:r>
              <a:rPr lang="en-US" dirty="0" err="1" smtClean="0"/>
              <a:t>Carmatch</a:t>
            </a:r>
            <a:r>
              <a:rPr lang="en-US" dirty="0" smtClean="0"/>
              <a:t> , payment</a:t>
            </a:r>
            <a:r>
              <a:rPr lang="en-US" baseline="0" dirty="0" smtClean="0"/>
              <a:t> process , 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65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7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0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1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1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0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5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22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3C6C-E708-4750-9D47-2838E4F4AE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59D493-EF49-4408-83B0-B9CB51E06A9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5EAD95-94BD-4411-B26F-C20E558B8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90800"/>
            <a:ext cx="6172200" cy="1894362"/>
          </a:xfrm>
        </p:spPr>
        <p:txBody>
          <a:bodyPr/>
          <a:lstStyle/>
          <a:p>
            <a:r>
              <a:rPr lang="en-US" dirty="0" smtClean="0"/>
              <a:t>Use Case of CarMatch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86400"/>
            <a:ext cx="6172200" cy="888522"/>
          </a:xfrm>
        </p:spPr>
        <p:txBody>
          <a:bodyPr/>
          <a:lstStyle/>
          <a:p>
            <a:r>
              <a:rPr lang="en-US" dirty="0" smtClean="0"/>
              <a:t>Course Instructor: Rizwana Noor</a:t>
            </a:r>
            <a:endParaRPr lang="en-US" dirty="0"/>
          </a:p>
        </p:txBody>
      </p:sp>
      <p:pic>
        <p:nvPicPr>
          <p:cNvPr id="1026" name="Picture 2" descr="\\lro-homes-01\users$\rizwana.noor\Desktop\50532275 (1).c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89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239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7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Usage Scenario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2549199"/>
              </p:ext>
            </p:extLst>
          </p:nvPr>
        </p:nvGraphicFramePr>
        <p:xfrm>
          <a:off x="762000" y="1905000"/>
          <a:ext cx="7239000" cy="374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816"/>
                <a:gridCol w="5466184"/>
              </a:tblGrid>
              <a:tr h="432451">
                <a:tc>
                  <a:txBody>
                    <a:bodyPr/>
                    <a:lstStyle/>
                    <a:p>
                      <a:r>
                        <a:rPr lang="en-US" dirty="0" smtClean="0"/>
                        <a:t>Use case title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Payment</a:t>
                      </a:r>
                      <a:endParaRPr lang="en-US" dirty="0"/>
                    </a:p>
                  </a:txBody>
                  <a:tcPr/>
                </a:tc>
              </a:tr>
              <a:tr h="432451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Usecase</a:t>
                      </a:r>
                      <a:r>
                        <a:rPr lang="en-US" u="none" baseline="0" dirty="0" smtClean="0"/>
                        <a:t> Id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CM-PP-06 </a:t>
                      </a:r>
                      <a:endParaRPr lang="en-US" dirty="0"/>
                    </a:p>
                  </a:txBody>
                  <a:tcPr/>
                </a:tc>
              </a:tr>
              <a:tr h="746422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FR4</a:t>
                      </a:r>
                      <a:endParaRPr lang="en-US" dirty="0"/>
                    </a:p>
                  </a:txBody>
                  <a:tcPr/>
                </a:tc>
              </a:tr>
              <a:tr h="1066318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use case is for processing of payment, when a new user gets the facility of car sharing then he/she has to pay some registration charges. </a:t>
                      </a:r>
                      <a:endParaRPr lang="en-US" dirty="0"/>
                    </a:p>
                  </a:txBody>
                  <a:tcPr/>
                </a:tc>
              </a:tr>
              <a:tr h="1066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 Conditions: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 must have entered all information about new user in the system. 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 sharer must be matched.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8975146"/>
              </p:ext>
            </p:extLst>
          </p:nvPr>
        </p:nvGraphicFramePr>
        <p:xfrm>
          <a:off x="457200" y="1600200"/>
          <a:ext cx="7620000" cy="4903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375"/>
                <a:gridCol w="3095625"/>
              </a:tblGrid>
              <a:tr h="362029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Exceptions</a:t>
                      </a:r>
                      <a:endParaRPr lang="en-US" dirty="0"/>
                    </a:p>
                  </a:txBody>
                  <a:tcPr/>
                </a:tc>
              </a:tr>
              <a:tr h="565360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Administrator adds a new car sharer account.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may show authorization exception</a:t>
                      </a:r>
                      <a:endParaRPr lang="en-US" sz="1600" dirty="0"/>
                    </a:p>
                  </a:txBody>
                  <a:tcPr/>
                </a:tc>
              </a:tr>
              <a:tr h="362029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System asks for necessary information.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993638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Administrator provides all the required information and selects to complete the operation.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may show record duplication error.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Systems may show mandatory fields not filled exception.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no record is entered , system may show NULL exception. </a:t>
                      </a:r>
                      <a:endParaRPr lang="en-US" sz="1600" dirty="0"/>
                    </a:p>
                  </a:txBody>
                  <a:tcPr/>
                </a:tc>
              </a:tr>
              <a:tr h="1517545"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There is a problem in the data provided; some data needs to be corrected.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 checks the available information and corrects the error.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 continues from the step 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9208336"/>
              </p:ext>
            </p:extLst>
          </p:nvPr>
        </p:nvGraphicFramePr>
        <p:xfrm>
          <a:off x="457200" y="1849120"/>
          <a:ext cx="7467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2971800"/>
              </a:tblGrid>
              <a:tr h="436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Sequence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System after confirmation register the new car sharer.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may show user authentication exception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ask for processing of payment (membership fee), if franchise successfully matched the new car sharer to available transport.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Conditions: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 agreement must be recorded.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 of membership fee is processed.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Authority: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history: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&lt;Project or Group ID&gt;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71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MS Project\images (1)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7837">
            <a:off x="1371600" y="2209800"/>
            <a:ext cx="594360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1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case analysis</a:t>
            </a:r>
          </a:p>
          <a:p>
            <a:endParaRPr lang="en-US" dirty="0" smtClean="0"/>
          </a:p>
          <a:p>
            <a:r>
              <a:rPr lang="en-US" dirty="0" smtClean="0"/>
              <a:t>Finding actors</a:t>
            </a:r>
          </a:p>
          <a:p>
            <a:endParaRPr lang="en-US" dirty="0" smtClean="0"/>
          </a:p>
          <a:p>
            <a:r>
              <a:rPr lang="en-US" dirty="0" smtClean="0"/>
              <a:t>Identify goals</a:t>
            </a:r>
          </a:p>
          <a:p>
            <a:endParaRPr lang="en-US" dirty="0" smtClean="0"/>
          </a:p>
          <a:p>
            <a:r>
              <a:rPr lang="en-US" dirty="0"/>
              <a:t>Functional Requirements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Identify use cases </a:t>
            </a:r>
          </a:p>
          <a:p>
            <a:endParaRPr lang="en-US" dirty="0" smtClean="0"/>
          </a:p>
          <a:p>
            <a:r>
              <a:rPr lang="en-US" dirty="0" smtClean="0"/>
              <a:t>Identify relationship</a:t>
            </a:r>
          </a:p>
          <a:p>
            <a:endParaRPr lang="en-US" dirty="0" smtClean="0"/>
          </a:p>
          <a:p>
            <a:r>
              <a:rPr lang="en-US" dirty="0" smtClean="0"/>
              <a:t>Use case Diagram</a:t>
            </a:r>
          </a:p>
          <a:p>
            <a:endParaRPr lang="en-US" dirty="0" smtClean="0"/>
          </a:p>
          <a:p>
            <a:r>
              <a:rPr lang="en-US" dirty="0" smtClean="0"/>
              <a:t>Usage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0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Usecase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step towards software design and development process to analyze scenario.</a:t>
            </a:r>
          </a:p>
          <a:p>
            <a:r>
              <a:rPr lang="en-US" dirty="0" smtClean="0"/>
              <a:t>So to analyze the case study we have to follow these steps</a:t>
            </a:r>
          </a:p>
          <a:p>
            <a:pPr lvl="1"/>
            <a:r>
              <a:rPr lang="en-US" dirty="0"/>
              <a:t>Identify actors</a:t>
            </a:r>
          </a:p>
          <a:p>
            <a:pPr lvl="1"/>
            <a:r>
              <a:rPr lang="en-US" dirty="0"/>
              <a:t>Identify goals</a:t>
            </a:r>
          </a:p>
          <a:p>
            <a:pPr lvl="1"/>
            <a:r>
              <a:rPr lang="en-US" dirty="0"/>
              <a:t>Identify use cases</a:t>
            </a:r>
          </a:p>
          <a:p>
            <a:pPr lvl="1"/>
            <a:r>
              <a:rPr lang="en-US" dirty="0"/>
              <a:t>Select system boundary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4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Finding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Actor is an entity that</a:t>
            </a:r>
          </a:p>
          <a:p>
            <a:pPr lvl="1"/>
            <a:r>
              <a:rPr lang="en-US" dirty="0" smtClean="0"/>
              <a:t>Interact with the system</a:t>
            </a:r>
          </a:p>
          <a:p>
            <a:pPr lvl="1"/>
            <a:r>
              <a:rPr lang="en-US" dirty="0" smtClean="0"/>
              <a:t>Play any role in the system</a:t>
            </a:r>
          </a:p>
          <a:p>
            <a:pPr lvl="1"/>
            <a:r>
              <a:rPr lang="en-US" dirty="0" smtClean="0"/>
              <a:t>System should respond to actor</a:t>
            </a:r>
          </a:p>
          <a:p>
            <a:pPr lvl="1"/>
            <a:r>
              <a:rPr lang="en-US" dirty="0" smtClean="0"/>
              <a:t>A person</a:t>
            </a:r>
            <a:r>
              <a:rPr lang="en-US" dirty="0"/>
              <a:t>, organization, external system, </a:t>
            </a:r>
            <a:r>
              <a:rPr lang="en-US" dirty="0" smtClean="0"/>
              <a:t>clients</a:t>
            </a:r>
          </a:p>
          <a:p>
            <a:pPr lvl="1"/>
            <a:endParaRPr lang="en-US" dirty="0"/>
          </a:p>
          <a:p>
            <a:r>
              <a:rPr lang="en-US" dirty="0" smtClean="0"/>
              <a:t>Actors of CarMatch system are as follows:</a:t>
            </a:r>
          </a:p>
          <a:p>
            <a:pPr lvl="1"/>
            <a:r>
              <a:rPr lang="en-US" dirty="0" smtClean="0"/>
              <a:t>CarMatch Administrator</a:t>
            </a:r>
          </a:p>
          <a:p>
            <a:pPr lvl="1"/>
            <a:r>
              <a:rPr lang="en-US" dirty="0" smtClean="0"/>
              <a:t>Franchise</a:t>
            </a:r>
          </a:p>
          <a:p>
            <a:pPr lvl="1"/>
            <a:r>
              <a:rPr lang="en-US" dirty="0" smtClean="0"/>
              <a:t>Webserver</a:t>
            </a:r>
          </a:p>
          <a:p>
            <a:pPr lvl="1"/>
            <a:r>
              <a:rPr lang="en-US" dirty="0" smtClean="0"/>
              <a:t>Accountant</a:t>
            </a:r>
          </a:p>
          <a:p>
            <a:pPr lvl="1"/>
            <a:r>
              <a:rPr lang="en-US" dirty="0" smtClean="0"/>
              <a:t>Credit card system/company</a:t>
            </a:r>
          </a:p>
          <a:p>
            <a:pPr lvl="1"/>
            <a:r>
              <a:rPr lang="en-US" dirty="0" smtClean="0"/>
              <a:t>Automated </a:t>
            </a:r>
            <a:r>
              <a:rPr lang="en-US" dirty="0"/>
              <a:t>b</a:t>
            </a:r>
            <a:r>
              <a:rPr lang="en-US" dirty="0" smtClean="0"/>
              <a:t>ank </a:t>
            </a:r>
            <a:r>
              <a:rPr lang="en-US" dirty="0"/>
              <a:t>t</a:t>
            </a:r>
            <a:r>
              <a:rPr lang="en-US" dirty="0" smtClean="0"/>
              <a:t>ransfer system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4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Actors are named according to their goals or functionality in the </a:t>
            </a:r>
            <a:r>
              <a:rPr lang="en-US" dirty="0" smtClean="0"/>
              <a:t>system.</a:t>
            </a:r>
          </a:p>
          <a:p>
            <a:endParaRPr lang="en-US" dirty="0" smtClean="0"/>
          </a:p>
          <a:p>
            <a:pPr lvl="1"/>
            <a:r>
              <a:rPr lang="en-US" dirty="0"/>
              <a:t>Clerk</a:t>
            </a:r>
          </a:p>
          <a:p>
            <a:pPr lvl="1"/>
            <a:r>
              <a:rPr lang="en-US" dirty="0"/>
              <a:t>Receptionist  		CarMatch Administrator</a:t>
            </a:r>
          </a:p>
          <a:p>
            <a:pPr lvl="1"/>
            <a:r>
              <a:rPr lang="en-US" dirty="0"/>
              <a:t>Supervisor</a:t>
            </a:r>
          </a:p>
          <a:p>
            <a:endParaRPr lang="en-US" dirty="0" smtClean="0"/>
          </a:p>
          <a:p>
            <a:r>
              <a:rPr lang="en-US" i="1" dirty="0"/>
              <a:t>However,  some roles are not always clear from the scenario or case study, you have to do a little brainstorming.</a:t>
            </a:r>
            <a:r>
              <a:rPr lang="en-US" dirty="0"/>
              <a:t>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483090" y="2819400"/>
            <a:ext cx="28829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9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Goals are basically the functional requirements of the system. </a:t>
            </a:r>
            <a:endParaRPr lang="en-US" dirty="0" smtClean="0"/>
          </a:p>
          <a:p>
            <a:r>
              <a:rPr lang="en-US" dirty="0" smtClean="0"/>
              <a:t>Goals </a:t>
            </a:r>
            <a:r>
              <a:rPr lang="en-US" dirty="0"/>
              <a:t>are the functions performed by the roles/actors  of the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some goals performed by different actors.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63733"/>
              </p:ext>
            </p:extLst>
          </p:nvPr>
        </p:nvGraphicFramePr>
        <p:xfrm>
          <a:off x="685800" y="4114800"/>
          <a:ext cx="7010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 Match Administrator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car sharer, Manually add car sharer, Match car sharer, Record sharing agreement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Franchise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car sharer, Match car sharer,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4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Functional requirements specify </a:t>
            </a:r>
            <a:r>
              <a:rPr lang="en-US" dirty="0"/>
              <a:t>all the fundamental actions of the </a:t>
            </a:r>
            <a:r>
              <a:rPr lang="en-US" dirty="0" smtClean="0"/>
              <a:t>system.</a:t>
            </a:r>
          </a:p>
          <a:p>
            <a:endParaRPr lang="en-US" dirty="0" smtClean="0"/>
          </a:p>
          <a:p>
            <a:r>
              <a:rPr lang="en-US" dirty="0" smtClean="0"/>
              <a:t>Functional requirements are written in the following way: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FR1: Register </a:t>
            </a:r>
            <a:r>
              <a:rPr lang="en-US" dirty="0"/>
              <a:t>a </a:t>
            </a:r>
            <a:r>
              <a:rPr lang="en-US" dirty="0" smtClean="0"/>
              <a:t>car sharer </a:t>
            </a:r>
            <a:r>
              <a:rPr lang="en-US" dirty="0"/>
              <a:t>manually and add car sharer web services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FR2: </a:t>
            </a:r>
            <a:r>
              <a:rPr lang="en-US" dirty="0"/>
              <a:t>If car sharer is registered </a:t>
            </a:r>
            <a:r>
              <a:rPr lang="en-US" dirty="0" smtClean="0"/>
              <a:t>through </a:t>
            </a:r>
            <a:r>
              <a:rPr lang="en-US" dirty="0"/>
              <a:t>web services then transfer car sharer from web server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FR3: Match the car sharer on geographical basis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FR4: Pay membership fee for getting car sharer facility if user is added manually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Identify Usecases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cases are the actions or functions within the </a:t>
            </a:r>
            <a:r>
              <a:rPr lang="en-US" dirty="0" smtClean="0"/>
              <a:t>system.</a:t>
            </a:r>
          </a:p>
          <a:p>
            <a:endParaRPr lang="en-US" dirty="0" smtClean="0"/>
          </a:p>
          <a:p>
            <a:r>
              <a:rPr lang="en-US" dirty="0"/>
              <a:t>They are named on the basis of function which describes the behavior of the system being implemented.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of the Usecase identified in CarMatch system are: </a:t>
            </a:r>
            <a:endParaRPr lang="en-US" dirty="0"/>
          </a:p>
          <a:p>
            <a:pPr lvl="2"/>
            <a:r>
              <a:rPr lang="en-US" dirty="0"/>
              <a:t>Register Car </a:t>
            </a:r>
            <a:r>
              <a:rPr lang="en-US" dirty="0" smtClean="0"/>
              <a:t>Sharer</a:t>
            </a:r>
          </a:p>
          <a:p>
            <a:pPr lvl="2"/>
            <a:r>
              <a:rPr lang="en-US" dirty="0"/>
              <a:t>Manually Add Car </a:t>
            </a:r>
            <a:r>
              <a:rPr lang="en-US" dirty="0" smtClean="0"/>
              <a:t>Sharer</a:t>
            </a:r>
          </a:p>
          <a:p>
            <a:pPr lvl="2"/>
            <a:r>
              <a:rPr lang="en-US" dirty="0"/>
              <a:t>Match Car </a:t>
            </a:r>
            <a:r>
              <a:rPr lang="en-US" dirty="0" smtClean="0"/>
              <a:t>Sharer</a:t>
            </a:r>
          </a:p>
          <a:p>
            <a:pPr lvl="2"/>
            <a:r>
              <a:rPr lang="en-US" dirty="0"/>
              <a:t>Record Sharing Agreement</a:t>
            </a:r>
          </a:p>
        </p:txBody>
      </p:sp>
    </p:spTree>
    <p:extLst>
      <p:ext uri="{BB962C8B-B14F-4D97-AF65-F5344CB8AC3E}">
        <p14:creationId xmlns:p14="http://schemas.microsoft.com/office/powerpoint/2010/main" val="41542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"/>
            <a:ext cx="7467600" cy="1143000"/>
          </a:xfrm>
        </p:spPr>
        <p:txBody>
          <a:bodyPr/>
          <a:lstStyle/>
          <a:p>
            <a:r>
              <a:rPr lang="en-US" dirty="0" smtClean="0"/>
              <a:t>Identify Relationship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Usecases of CarMatch system have the following relationship between them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810548"/>
              </p:ext>
            </p:extLst>
          </p:nvPr>
        </p:nvGraphicFramePr>
        <p:xfrm>
          <a:off x="685800" y="2667000"/>
          <a:ext cx="70104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UC2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Car Sharer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Generalization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Manually Add car Sharer, Transfer Car sharer from web server, Add car sharer web service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Manually Add Car Sharer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Payment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Payment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Card Payment, Process Direct Debt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812</TotalTime>
  <Words>652</Words>
  <Application>Microsoft Office PowerPoint</Application>
  <PresentationFormat>On-screen Show (4:3)</PresentationFormat>
  <Paragraphs>147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Use Case of CarMatch</vt:lpstr>
      <vt:lpstr>Overview</vt:lpstr>
      <vt:lpstr>Usecase Analysis</vt:lpstr>
      <vt:lpstr>Finding Actors</vt:lpstr>
      <vt:lpstr>Cont. </vt:lpstr>
      <vt:lpstr>Identify Goals</vt:lpstr>
      <vt:lpstr>Functional Requirements</vt:lpstr>
      <vt:lpstr>Identify Usecases</vt:lpstr>
      <vt:lpstr>Identify Relationship</vt:lpstr>
      <vt:lpstr>Use Case Diagram</vt:lpstr>
      <vt:lpstr>Usage Scenario </vt:lpstr>
      <vt:lpstr>Cont.</vt:lpstr>
      <vt:lpstr>Cont.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Rizwana Noor</dc:creator>
  <cp:lastModifiedBy>Rizwana Noor</cp:lastModifiedBy>
  <cp:revision>50</cp:revision>
  <dcterms:created xsi:type="dcterms:W3CDTF">2016-01-13T03:51:04Z</dcterms:created>
  <dcterms:modified xsi:type="dcterms:W3CDTF">2016-01-27T07:24:19Z</dcterms:modified>
</cp:coreProperties>
</file>